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7" r:id="rId2"/>
    <p:sldId id="261" r:id="rId3"/>
    <p:sldId id="262" r:id="rId4"/>
    <p:sldId id="263" r:id="rId5"/>
    <p:sldId id="264" r:id="rId6"/>
    <p:sldId id="265" r:id="rId7"/>
    <p:sldId id="267" r:id="rId8"/>
    <p:sldId id="269" r:id="rId9"/>
    <p:sldId id="268" r:id="rId10"/>
    <p:sldId id="270" r:id="rId11"/>
  </p:sldIdLst>
  <p:sldSz cx="21674138" cy="12192000"/>
  <p:notesSz cx="7099300" cy="10234613"/>
  <p:defaultTextStyle>
    <a:defPPr>
      <a:defRPr lang="de-DE"/>
    </a:defPPr>
    <a:lvl1pPr marL="0" algn="l" defTabSz="853586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1pPr>
    <a:lvl2pPr marL="426793" algn="l" defTabSz="853586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2pPr>
    <a:lvl3pPr marL="853586" algn="l" defTabSz="853586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3pPr>
    <a:lvl4pPr marL="1280379" algn="l" defTabSz="853586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4pPr>
    <a:lvl5pPr marL="1707172" algn="l" defTabSz="853586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5pPr>
    <a:lvl6pPr marL="2133965" algn="l" defTabSz="853586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6pPr>
    <a:lvl7pPr marL="2560758" algn="l" defTabSz="853586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7pPr>
    <a:lvl8pPr marL="2987551" algn="l" defTabSz="853586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8pPr>
    <a:lvl9pPr marL="3414344" algn="l" defTabSz="853586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18" userDrawn="1">
          <p15:clr>
            <a:srgbClr val="A4A3A4"/>
          </p15:clr>
        </p15:guide>
        <p15:guide id="2" orient="horz" pos="944" userDrawn="1">
          <p15:clr>
            <a:srgbClr val="A4A3A4"/>
          </p15:clr>
        </p15:guide>
        <p15:guide id="3" orient="horz" pos="1731" userDrawn="1">
          <p15:clr>
            <a:srgbClr val="A4A3A4"/>
          </p15:clr>
        </p15:guide>
        <p15:guide id="4" pos="12673" userDrawn="1">
          <p15:clr>
            <a:srgbClr val="A4A3A4"/>
          </p15:clr>
        </p15:guide>
        <p15:guide id="5" pos="980" userDrawn="1">
          <p15:clr>
            <a:srgbClr val="A4A3A4"/>
          </p15:clr>
        </p15:guide>
        <p15:guide id="6" orient="horz" pos="7015" userDrawn="1">
          <p15:clr>
            <a:srgbClr val="A4A3A4"/>
          </p15:clr>
        </p15:guide>
        <p15:guide id="7" pos="1383" userDrawn="1">
          <p15:clr>
            <a:srgbClr val="A4A3A4"/>
          </p15:clr>
        </p15:guide>
        <p15:guide id="8" orient="horz" pos="434" userDrawn="1">
          <p15:clr>
            <a:srgbClr val="A4A3A4"/>
          </p15:clr>
        </p15:guide>
        <p15:guide id="9" orient="horz" pos="6468" userDrawn="1">
          <p15:clr>
            <a:srgbClr val="A4A3A4"/>
          </p15:clr>
        </p15:guide>
        <p15:guide id="10" pos="124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a Radünz" initials="L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9BA17"/>
    <a:srgbClr val="0076AF"/>
    <a:srgbClr val="E6E6E6"/>
    <a:srgbClr val="0078B4"/>
    <a:srgbClr val="0385C0"/>
    <a:srgbClr val="003D77"/>
    <a:srgbClr val="4389BC"/>
    <a:srgbClr val="195084"/>
    <a:srgbClr val="406683"/>
    <a:srgbClr val="003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83" autoAdjust="0"/>
    <p:restoredTop sz="95485" autoAdjust="0"/>
  </p:normalViewPr>
  <p:slideViewPr>
    <p:cSldViewPr snapToObjects="1" showGuides="1">
      <p:cViewPr varScale="1">
        <p:scale>
          <a:sx n="52" d="100"/>
          <a:sy n="52" d="100"/>
        </p:scale>
        <p:origin x="1416" y="144"/>
      </p:cViewPr>
      <p:guideLst>
        <p:guide orient="horz" pos="5818"/>
        <p:guide orient="horz" pos="944"/>
        <p:guide orient="horz" pos="1731"/>
        <p:guide pos="12673"/>
        <p:guide pos="980"/>
        <p:guide orient="horz" pos="7015"/>
        <p:guide pos="1383"/>
        <p:guide orient="horz" pos="434"/>
        <p:guide orient="horz" pos="6468"/>
        <p:guide pos="1243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69" d="100"/>
          <a:sy n="69" d="100"/>
        </p:scale>
        <p:origin x="3128" y="21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41DD758-799B-4A9F-935E-B8297758FD9E}" type="datetimeFigureOut">
              <a:rPr lang="de-DE" smtClean="0"/>
              <a:pPr/>
              <a:t>30.09.25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8D96574-5A32-4549-8B32-526457FE4CE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57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3586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1pPr>
    <a:lvl2pPr marL="426793" algn="l" defTabSz="853586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2pPr>
    <a:lvl3pPr marL="853586" algn="l" defTabSz="853586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3pPr>
    <a:lvl4pPr marL="1280379" algn="l" defTabSz="853586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4pPr>
    <a:lvl5pPr marL="1707172" algn="l" defTabSz="853586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5pPr>
    <a:lvl6pPr marL="2133965" algn="l" defTabSz="853586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6pPr>
    <a:lvl7pPr marL="2560758" algn="l" defTabSz="853586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7pPr>
    <a:lvl8pPr marL="2987551" algn="l" defTabSz="853586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8pPr>
    <a:lvl9pPr marL="3414344" algn="l" defTabSz="853586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6574-5A32-4549-8B32-526457FE4CE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403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6574-5A32-4549-8B32-526457FE4CE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738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6574-5A32-4549-8B32-526457FE4CE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030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6574-5A32-4549-8B32-526457FE4CE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275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6574-5A32-4549-8B32-526457FE4CE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351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6574-5A32-4549-8B32-526457FE4CE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735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6574-5A32-4549-8B32-526457FE4CEF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5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6574-5A32-4549-8B32-526457FE4CE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351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6574-5A32-4549-8B32-526457FE4CEF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109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6574-5A32-4549-8B32-526457FE4CEF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601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chungsexpos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55006" y="1504810"/>
            <a:ext cx="18110092" cy="1056342"/>
          </a:xfrm>
          <a:prstGeom prst="rect">
            <a:avLst/>
          </a:prstGeom>
          <a:noFill/>
        </p:spPr>
        <p:txBody>
          <a:bodyPr lIns="0" t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396532" y="366139"/>
            <a:ext cx="12722603" cy="32237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35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9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29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29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29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29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29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29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29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Autor*innen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7B81629-DBF0-1C40-A86A-1519A018E252}"/>
              </a:ext>
            </a:extLst>
          </p:cNvPr>
          <p:cNvSpPr txBox="1"/>
          <p:nvPr userDrawn="1"/>
        </p:nvSpPr>
        <p:spPr>
          <a:xfrm>
            <a:off x="2553851" y="1124924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2000" dirty="0">
              <a:latin typeface="+mn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64F29D-07CB-1643-B24A-ABECA7AA31B2}"/>
              </a:ext>
            </a:extLst>
          </p:cNvPr>
          <p:cNvSpPr txBox="1"/>
          <p:nvPr userDrawn="1"/>
        </p:nvSpPr>
        <p:spPr>
          <a:xfrm>
            <a:off x="-1053958" y="1020900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2000">
              <a:latin typeface="+mn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5AC850-6005-1740-A506-FCBDBC646458}"/>
              </a:ext>
            </a:extLst>
          </p:cNvPr>
          <p:cNvSpPr txBox="1"/>
          <p:nvPr userDrawn="1"/>
        </p:nvSpPr>
        <p:spPr>
          <a:xfrm>
            <a:off x="-679973" y="1067158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2000" dirty="0">
              <a:latin typeface="+mn-l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3D3D4D8-5E48-2942-BACA-00EC08BF4204}"/>
              </a:ext>
            </a:extLst>
          </p:cNvPr>
          <p:cNvSpPr txBox="1"/>
          <p:nvPr userDrawn="1"/>
        </p:nvSpPr>
        <p:spPr>
          <a:xfrm>
            <a:off x="15448547" y="115503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2000" dirty="0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8A39AFF-FA77-6F42-8E30-909B517677B4}"/>
              </a:ext>
            </a:extLst>
          </p:cNvPr>
          <p:cNvSpPr/>
          <p:nvPr userDrawn="1"/>
        </p:nvSpPr>
        <p:spPr>
          <a:xfrm>
            <a:off x="0" y="10158733"/>
            <a:ext cx="21674138" cy="2033269"/>
          </a:xfrm>
          <a:prstGeom prst="rect">
            <a:avLst/>
          </a:prstGeom>
          <a:solidFill>
            <a:srgbClr val="E6E6E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0563" tIns="10282" rIns="20563" bIns="102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19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32362E0-54F8-7441-A098-B1FCB6DEEC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9247" y="10674571"/>
            <a:ext cx="36439524" cy="1425239"/>
          </a:xfrm>
          <a:prstGeom prst="rect">
            <a:avLst/>
          </a:prstGeom>
        </p:spPr>
      </p:pic>
      <p:cxnSp>
        <p:nvCxnSpPr>
          <p:cNvPr id="21" name="Gerade Verbindung 20"/>
          <p:cNvCxnSpPr/>
          <p:nvPr/>
        </p:nvCxnSpPr>
        <p:spPr>
          <a:xfrm flipH="1">
            <a:off x="21823327" y="6096000"/>
            <a:ext cx="763053" cy="0"/>
          </a:xfrm>
          <a:prstGeom prst="line">
            <a:avLst/>
          </a:prstGeom>
          <a:ln w="6350" cap="sq">
            <a:solidFill>
              <a:schemeClr val="tx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52"/>
          <p:cNvSpPr txBox="1"/>
          <p:nvPr/>
        </p:nvSpPr>
        <p:spPr>
          <a:xfrm>
            <a:off x="21823325" y="6156191"/>
            <a:ext cx="1017405" cy="304762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de-DE" sz="787" kern="0" baseline="0">
                <a:solidFill>
                  <a:schemeClr val="tx1"/>
                </a:solidFill>
                <a:latin typeface="+mn-lt"/>
              </a:rPr>
              <a:t>0</a:t>
            </a:r>
            <a:endParaRPr lang="de-DE" sz="787" kern="0" baseline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2" name="Gruppieren 41"/>
          <p:cNvGrpSpPr/>
          <p:nvPr/>
        </p:nvGrpSpPr>
        <p:grpSpPr>
          <a:xfrm>
            <a:off x="152545" y="-365714"/>
            <a:ext cx="21365561" cy="304762"/>
            <a:chOff x="107950" y="-648000"/>
            <a:chExt cx="15120050" cy="540000"/>
          </a:xfrm>
        </p:grpSpPr>
        <p:cxnSp>
          <p:nvCxnSpPr>
            <p:cNvPr id="25" name="Gerade Verbindung 24"/>
            <p:cNvCxnSpPr/>
            <p:nvPr userDrawn="1"/>
          </p:nvCxnSpPr>
          <p:spPr>
            <a:xfrm flipV="1">
              <a:off x="107950" y="-648000"/>
              <a:ext cx="0" cy="540000"/>
            </a:xfrm>
            <a:prstGeom prst="line">
              <a:avLst/>
            </a:prstGeom>
            <a:ln w="635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8"/>
            <p:cNvSpPr txBox="1"/>
            <p:nvPr userDrawn="1"/>
          </p:nvSpPr>
          <p:spPr>
            <a:xfrm>
              <a:off x="107950" y="-648000"/>
              <a:ext cx="72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10800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787" dirty="0">
                  <a:solidFill>
                    <a:schemeClr val="tx1"/>
                  </a:solidFill>
                </a:rPr>
                <a:t>84,10</a:t>
              </a:r>
            </a:p>
          </p:txBody>
        </p:sp>
        <p:cxnSp>
          <p:nvCxnSpPr>
            <p:cNvPr id="69" name="Gerade Verbindung 68"/>
            <p:cNvCxnSpPr/>
            <p:nvPr userDrawn="1"/>
          </p:nvCxnSpPr>
          <p:spPr>
            <a:xfrm flipV="1">
              <a:off x="15228000" y="-648000"/>
              <a:ext cx="0" cy="540000"/>
            </a:xfrm>
            <a:prstGeom prst="line">
              <a:avLst/>
            </a:prstGeom>
            <a:ln w="635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8"/>
            <p:cNvSpPr txBox="1"/>
            <p:nvPr userDrawn="1"/>
          </p:nvSpPr>
          <p:spPr>
            <a:xfrm>
              <a:off x="14508000" y="-648000"/>
              <a:ext cx="72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108000" bIns="0" rtlCol="0" anchor="b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787" dirty="0">
                  <a:solidFill>
                    <a:schemeClr val="tx1"/>
                  </a:solidFill>
                </a:rPr>
                <a:t>84,10</a:t>
              </a: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152545" y="12251429"/>
            <a:ext cx="21365561" cy="304762"/>
            <a:chOff x="107950" y="-648000"/>
            <a:chExt cx="15120050" cy="540000"/>
          </a:xfrm>
        </p:grpSpPr>
        <p:cxnSp>
          <p:nvCxnSpPr>
            <p:cNvPr id="44" name="Gerade Verbindung 43"/>
            <p:cNvCxnSpPr/>
            <p:nvPr userDrawn="1"/>
          </p:nvCxnSpPr>
          <p:spPr>
            <a:xfrm flipV="1">
              <a:off x="107950" y="-648000"/>
              <a:ext cx="0" cy="540000"/>
            </a:xfrm>
            <a:prstGeom prst="line">
              <a:avLst/>
            </a:prstGeom>
            <a:ln w="635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8"/>
            <p:cNvSpPr txBox="1"/>
            <p:nvPr userDrawn="1"/>
          </p:nvSpPr>
          <p:spPr>
            <a:xfrm>
              <a:off x="107950" y="-648000"/>
              <a:ext cx="72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10800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787" dirty="0">
                  <a:solidFill>
                    <a:schemeClr val="tx1"/>
                  </a:solidFill>
                </a:rPr>
                <a:t>84,10</a:t>
              </a:r>
            </a:p>
          </p:txBody>
        </p:sp>
        <p:cxnSp>
          <p:nvCxnSpPr>
            <p:cNvPr id="46" name="Gerade Verbindung 45"/>
            <p:cNvCxnSpPr/>
            <p:nvPr userDrawn="1"/>
          </p:nvCxnSpPr>
          <p:spPr>
            <a:xfrm flipV="1">
              <a:off x="15228000" y="-648000"/>
              <a:ext cx="0" cy="540000"/>
            </a:xfrm>
            <a:prstGeom prst="line">
              <a:avLst/>
            </a:prstGeom>
            <a:ln w="635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8"/>
            <p:cNvSpPr txBox="1"/>
            <p:nvPr userDrawn="1"/>
          </p:nvSpPr>
          <p:spPr>
            <a:xfrm>
              <a:off x="14508000" y="-648000"/>
              <a:ext cx="72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108000" bIns="0" rtlCol="0" anchor="b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787" dirty="0">
                  <a:solidFill>
                    <a:schemeClr val="tx1"/>
                  </a:solidFill>
                </a:rPr>
                <a:t>84,10</a:t>
              </a:r>
            </a:p>
          </p:txBody>
        </p:sp>
      </p:grpSp>
      <p:cxnSp>
        <p:nvCxnSpPr>
          <p:cNvPr id="49" name="Gerade Verbindung 48"/>
          <p:cNvCxnSpPr/>
          <p:nvPr/>
        </p:nvCxnSpPr>
        <p:spPr>
          <a:xfrm flipH="1">
            <a:off x="21823327" y="60924"/>
            <a:ext cx="763053" cy="0"/>
          </a:xfrm>
          <a:prstGeom prst="line">
            <a:avLst/>
          </a:prstGeom>
          <a:ln w="6350" cap="sq">
            <a:solidFill>
              <a:schemeClr val="tx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2"/>
          <p:cNvSpPr txBox="1"/>
          <p:nvPr/>
        </p:nvSpPr>
        <p:spPr>
          <a:xfrm>
            <a:off x="21823325" y="60925"/>
            <a:ext cx="1017405" cy="304762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de-DE" sz="787" kern="0" baseline="0" dirty="0">
                <a:solidFill>
                  <a:schemeClr val="tx1"/>
                </a:solidFill>
                <a:latin typeface="+mn-lt"/>
              </a:rPr>
              <a:t>118,90</a:t>
            </a:r>
          </a:p>
        </p:txBody>
      </p:sp>
      <p:cxnSp>
        <p:nvCxnSpPr>
          <p:cNvPr id="52" name="Gerade Verbindung 51"/>
          <p:cNvCxnSpPr/>
          <p:nvPr/>
        </p:nvCxnSpPr>
        <p:spPr>
          <a:xfrm flipH="1">
            <a:off x="21823327" y="12129524"/>
            <a:ext cx="763053" cy="0"/>
          </a:xfrm>
          <a:prstGeom prst="line">
            <a:avLst/>
          </a:prstGeom>
          <a:ln w="6350" cap="sq">
            <a:solidFill>
              <a:schemeClr val="tx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21823325" y="11804445"/>
            <a:ext cx="1017405" cy="304762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de-DE" sz="787" kern="0" baseline="0" dirty="0">
                <a:solidFill>
                  <a:schemeClr val="tx1"/>
                </a:solidFill>
                <a:latin typeface="+mn-lt"/>
              </a:rPr>
              <a:t>118,90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2D3F035-FD6D-AF40-8F4C-F0DE160149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6" y="10272464"/>
            <a:ext cx="3010809" cy="156936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0238B22-0DDD-324B-A9A3-17298B06E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1657" y="11691196"/>
            <a:ext cx="2306362" cy="405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tx1"/>
                </a:solidFill>
              </a:defRPr>
            </a:lvl1pPr>
          </a:lstStyle>
          <a:p>
            <a:fld id="{9D4FE942-D78E-D84D-B590-CF608EA1E4C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9B6132-D537-D142-B40F-A71181AE1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77209" y="11691196"/>
            <a:ext cx="1291707" cy="405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Mastertextformat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marL="0" indent="0" algn="l" defTabSz="806287" rtl="0" eaLnBrk="1" latinLnBrk="0" hangingPunct="1">
        <a:spcBef>
          <a:spcPts val="0"/>
        </a:spcBef>
        <a:buFont typeface="Arial" pitchFamily="34" charset="0"/>
        <a:buNone/>
        <a:defRPr sz="29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06287" rtl="0" eaLnBrk="1" fontAlgn="auto" latinLnBrk="0" hangingPunct="1">
        <a:lnSpc>
          <a:spcPts val="847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1013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06287" rtl="0" eaLnBrk="1" latinLnBrk="0" hangingPunct="1">
        <a:lnSpc>
          <a:spcPts val="847"/>
        </a:lnSpc>
        <a:spcBef>
          <a:spcPts val="0"/>
        </a:spcBef>
        <a:spcAft>
          <a:spcPts val="0"/>
        </a:spcAft>
        <a:buFont typeface="Arial" pitchFamily="34" charset="0"/>
        <a:buNone/>
        <a:defRPr sz="697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806287" rtl="0" eaLnBrk="1" latinLnBrk="0" hangingPunct="1">
        <a:lnSpc>
          <a:spcPts val="847"/>
        </a:lnSpc>
        <a:spcBef>
          <a:spcPts val="0"/>
        </a:spcBef>
        <a:spcAft>
          <a:spcPts val="0"/>
        </a:spcAft>
        <a:buFont typeface="Arial" pitchFamily="34" charset="0"/>
        <a:buNone/>
        <a:defRPr sz="697" b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06287" rtl="0" eaLnBrk="1" latinLnBrk="0" hangingPunct="1">
        <a:lnSpc>
          <a:spcPts val="847"/>
        </a:lnSpc>
        <a:spcBef>
          <a:spcPts val="0"/>
        </a:spcBef>
        <a:spcAft>
          <a:spcPts val="0"/>
        </a:spcAft>
        <a:buFont typeface="Arial" pitchFamily="34" charset="0"/>
        <a:buNone/>
        <a:defRPr sz="697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806287" rtl="0" eaLnBrk="1" latinLnBrk="0" hangingPunct="1">
        <a:lnSpc>
          <a:spcPts val="847"/>
        </a:lnSpc>
        <a:spcBef>
          <a:spcPts val="0"/>
        </a:spcBef>
        <a:spcAft>
          <a:spcPts val="0"/>
        </a:spcAft>
        <a:buFont typeface="Arial" pitchFamily="34" charset="0"/>
        <a:buNone/>
        <a:defRPr sz="697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806287" rtl="0" eaLnBrk="1" latinLnBrk="0" hangingPunct="1">
        <a:lnSpc>
          <a:spcPts val="847"/>
        </a:lnSpc>
        <a:spcBef>
          <a:spcPts val="0"/>
        </a:spcBef>
        <a:spcAft>
          <a:spcPts val="0"/>
        </a:spcAft>
        <a:buFont typeface="Arial" pitchFamily="34" charset="0"/>
        <a:buNone/>
        <a:defRPr sz="697" b="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806287" rtl="0" eaLnBrk="1" latinLnBrk="0" hangingPunct="1">
        <a:lnSpc>
          <a:spcPts val="847"/>
        </a:lnSpc>
        <a:spcBef>
          <a:spcPts val="0"/>
        </a:spcBef>
        <a:spcAft>
          <a:spcPts val="0"/>
        </a:spcAft>
        <a:buFont typeface="Arial" pitchFamily="34" charset="0"/>
        <a:buNone/>
        <a:defRPr sz="697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806287" rtl="0" eaLnBrk="1" latinLnBrk="0" hangingPunct="1">
        <a:lnSpc>
          <a:spcPts val="847"/>
        </a:lnSpc>
        <a:spcBef>
          <a:spcPts val="0"/>
        </a:spcBef>
        <a:spcAft>
          <a:spcPts val="0"/>
        </a:spcAft>
        <a:buFont typeface="Arial" pitchFamily="34" charset="0"/>
        <a:buNone/>
        <a:defRPr sz="697" b="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806287" rtl="0" eaLnBrk="1" latinLnBrk="0" hangingPunct="1">
        <a:lnSpc>
          <a:spcPts val="847"/>
        </a:lnSpc>
        <a:spcBef>
          <a:spcPts val="0"/>
        </a:spcBef>
        <a:spcAft>
          <a:spcPts val="0"/>
        </a:spcAft>
        <a:buFont typeface="Arial" pitchFamily="34" charset="0"/>
        <a:buNone/>
        <a:defRPr sz="697" b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06287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1pPr>
      <a:lvl2pPr marL="403144" algn="l" defTabSz="806287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2pPr>
      <a:lvl3pPr marL="806287" algn="l" defTabSz="806287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3pPr>
      <a:lvl4pPr marL="1209430" algn="l" defTabSz="806287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4pPr>
      <a:lvl5pPr marL="1612573" algn="l" defTabSz="806287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5pPr>
      <a:lvl6pPr marL="2015717" algn="l" defTabSz="806287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6pPr>
      <a:lvl7pPr marL="2418860" algn="l" defTabSz="806287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7pPr>
      <a:lvl8pPr marL="2822003" algn="l" defTabSz="806287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8pPr>
      <a:lvl9pPr marL="3225147" algn="l" defTabSz="806287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15.em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emf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dm2026.uni-wuppertal.de/de/hypride-posterpraesentatio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video.uni-wuppertal.de/portal/Play/4ee0a478b7c8458e92c4c59942a49f991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emf"/><Relationship Id="rId7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emf"/><Relationship Id="rId7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8C651FA-7453-9F4B-9C30-FEAD4AD432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31011" cy="1631011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32EEC707-AAAA-C243-A6AC-83B32A66A865}"/>
              </a:ext>
            </a:extLst>
          </p:cNvPr>
          <p:cNvSpPr txBox="1"/>
          <p:nvPr/>
        </p:nvSpPr>
        <p:spPr>
          <a:xfrm>
            <a:off x="-236097" y="137534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45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B3FCFA7-4E36-8C4C-BE60-2E4D6D7E88D1}"/>
              </a:ext>
            </a:extLst>
          </p:cNvPr>
          <p:cNvSpPr txBox="1"/>
          <p:nvPr/>
        </p:nvSpPr>
        <p:spPr>
          <a:xfrm>
            <a:off x="-533122" y="1374585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45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1AA98AE-65ED-4948-A0E6-18003A3D2200}"/>
              </a:ext>
            </a:extLst>
          </p:cNvPr>
          <p:cNvSpPr txBox="1"/>
          <p:nvPr/>
        </p:nvSpPr>
        <p:spPr>
          <a:xfrm>
            <a:off x="11299585" y="1137683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99D6BBB-7963-6743-9E8A-0E8A55145A62}"/>
              </a:ext>
            </a:extLst>
          </p:cNvPr>
          <p:cNvSpPr txBox="1"/>
          <p:nvPr/>
        </p:nvSpPr>
        <p:spPr>
          <a:xfrm>
            <a:off x="11820412" y="116549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7B2349-D556-5845-AD16-DF8A97B28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024" y="5141418"/>
            <a:ext cx="5874092" cy="44954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5100" dirty="0"/>
              <a:t>Haupt-(Start-)Folie</a:t>
            </a:r>
          </a:p>
        </p:txBody>
      </p:sp>
      <p:sp>
        <p:nvSpPr>
          <p:cNvPr id="7" name="Rechteck 6">
            <a:hlinkClick r:id="rId4" action="ppaction://hlinksldjump"/>
            <a:extLst>
              <a:ext uri="{FF2B5EF4-FFF2-40B4-BE49-F238E27FC236}">
                <a16:creationId xmlns:a16="http://schemas.microsoft.com/office/drawing/2014/main" id="{9A2726B9-10EA-5841-ABC0-CC06AC198B02}"/>
              </a:ext>
            </a:extLst>
          </p:cNvPr>
          <p:cNvSpPr/>
          <p:nvPr/>
        </p:nvSpPr>
        <p:spPr>
          <a:xfrm>
            <a:off x="1536407" y="1504220"/>
            <a:ext cx="8280000" cy="2880000"/>
          </a:xfrm>
          <a:prstGeom prst="rect">
            <a:avLst/>
          </a:prstGeom>
          <a:solidFill>
            <a:srgbClr val="89BA17"/>
          </a:solidFill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Element A</a:t>
            </a:r>
          </a:p>
        </p:txBody>
      </p:sp>
      <p:sp>
        <p:nvSpPr>
          <p:cNvPr id="22" name="Rechteck 21">
            <a:hlinkClick r:id="rId5" action="ppaction://hlinksldjump"/>
            <a:extLst>
              <a:ext uri="{FF2B5EF4-FFF2-40B4-BE49-F238E27FC236}">
                <a16:creationId xmlns:a16="http://schemas.microsoft.com/office/drawing/2014/main" id="{184FE118-DDF3-D649-BCF3-7E9FA1948C0B}"/>
              </a:ext>
            </a:extLst>
          </p:cNvPr>
          <p:cNvSpPr/>
          <p:nvPr/>
        </p:nvSpPr>
        <p:spPr>
          <a:xfrm>
            <a:off x="11835509" y="1498600"/>
            <a:ext cx="8280000" cy="2880000"/>
          </a:xfrm>
          <a:prstGeom prst="rect">
            <a:avLst/>
          </a:prstGeom>
          <a:solidFill>
            <a:srgbClr val="89BA17"/>
          </a:solidFill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Element B</a:t>
            </a:r>
          </a:p>
        </p:txBody>
      </p:sp>
      <p:pic>
        <p:nvPicPr>
          <p:cNvPr id="18" name="Grafik 17">
            <a:hlinkClick r:id="rId5" action="ppaction://hlinksldjump"/>
            <a:extLst>
              <a:ext uri="{FF2B5EF4-FFF2-40B4-BE49-F238E27FC236}">
                <a16:creationId xmlns:a16="http://schemas.microsoft.com/office/drawing/2014/main" id="{064AC174-A67F-0C4F-8571-54E412C8FD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3767">
            <a:off x="19647508" y="3900076"/>
            <a:ext cx="936000" cy="936000"/>
          </a:xfrm>
          <a:prstGeom prst="rect">
            <a:avLst/>
          </a:prstGeom>
        </p:spPr>
      </p:pic>
      <p:sp>
        <p:nvSpPr>
          <p:cNvPr id="28" name="Rechteck 27">
            <a:hlinkClick r:id="rId7" action="ppaction://hlinksldjump"/>
            <a:extLst>
              <a:ext uri="{FF2B5EF4-FFF2-40B4-BE49-F238E27FC236}">
                <a16:creationId xmlns:a16="http://schemas.microsoft.com/office/drawing/2014/main" id="{51EF813C-196A-2C4E-BFCB-5B1A8D5011E6}"/>
              </a:ext>
            </a:extLst>
          </p:cNvPr>
          <p:cNvSpPr/>
          <p:nvPr/>
        </p:nvSpPr>
        <p:spPr>
          <a:xfrm>
            <a:off x="1555750" y="6364493"/>
            <a:ext cx="8280000" cy="2880000"/>
          </a:xfrm>
          <a:prstGeom prst="rect">
            <a:avLst/>
          </a:prstGeom>
          <a:solidFill>
            <a:srgbClr val="89BA17"/>
          </a:solidFill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Element C</a:t>
            </a:r>
          </a:p>
        </p:txBody>
      </p:sp>
      <p:pic>
        <p:nvPicPr>
          <p:cNvPr id="19" name="Grafik 18">
            <a:hlinkClick r:id="rId7" action="ppaction://hlinksldjump"/>
            <a:extLst>
              <a:ext uri="{FF2B5EF4-FFF2-40B4-BE49-F238E27FC236}">
                <a16:creationId xmlns:a16="http://schemas.microsoft.com/office/drawing/2014/main" id="{B8D79664-A581-694D-B8F1-363A7758E9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9993">
            <a:off x="1025832" y="5864925"/>
            <a:ext cx="936000" cy="936000"/>
          </a:xfrm>
          <a:prstGeom prst="rect">
            <a:avLst/>
          </a:prstGeom>
        </p:spPr>
      </p:pic>
      <p:sp>
        <p:nvSpPr>
          <p:cNvPr id="31" name="Rechteck 30">
            <a:hlinkClick r:id="rId7" action="ppaction://hlinksldjump"/>
            <a:extLst>
              <a:ext uri="{FF2B5EF4-FFF2-40B4-BE49-F238E27FC236}">
                <a16:creationId xmlns:a16="http://schemas.microsoft.com/office/drawing/2014/main" id="{DB58F64B-067F-A246-BA11-836A334300C0}"/>
              </a:ext>
            </a:extLst>
          </p:cNvPr>
          <p:cNvSpPr/>
          <p:nvPr/>
        </p:nvSpPr>
        <p:spPr>
          <a:xfrm>
            <a:off x="11838388" y="6364493"/>
            <a:ext cx="8280000" cy="2880000"/>
          </a:xfrm>
          <a:prstGeom prst="rect">
            <a:avLst/>
          </a:prstGeom>
          <a:solidFill>
            <a:srgbClr val="89BA17"/>
          </a:solidFill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Element D</a:t>
            </a:r>
          </a:p>
        </p:txBody>
      </p:sp>
      <p:pic>
        <p:nvPicPr>
          <p:cNvPr id="20" name="Grafik 19">
            <a:hlinkClick r:id="rId8" action="ppaction://hlinksldjump"/>
            <a:extLst>
              <a:ext uri="{FF2B5EF4-FFF2-40B4-BE49-F238E27FC236}">
                <a16:creationId xmlns:a16="http://schemas.microsoft.com/office/drawing/2014/main" id="{D9230DED-B74D-CE4A-A029-5DCE323CB2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5320">
            <a:off x="11367509" y="5864926"/>
            <a:ext cx="936000" cy="936000"/>
          </a:xfrm>
          <a:prstGeom prst="rect">
            <a:avLst/>
          </a:prstGeom>
        </p:spPr>
      </p:pic>
      <p:pic>
        <p:nvPicPr>
          <p:cNvPr id="6" name="Grafik 5">
            <a:hlinkClick r:id="rId4" action="ppaction://hlinksldjump"/>
            <a:extLst>
              <a:ext uri="{FF2B5EF4-FFF2-40B4-BE49-F238E27FC236}">
                <a16:creationId xmlns:a16="http://schemas.microsoft.com/office/drawing/2014/main" id="{6529702C-1435-1E4C-839A-5ACE25F6D4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3088">
            <a:off x="9348406" y="3952206"/>
            <a:ext cx="936000" cy="936000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7829C25-5EF1-3E45-9E36-B247535C13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2" name="Grafik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B131AFD-46EC-9D48-8B9F-EC7357F581FA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273" y="10164572"/>
            <a:ext cx="1080000" cy="1080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305B9C0B-82AB-9E45-AFE1-EDD209112609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622045" y="101644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70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EF050587-07B6-8D47-8C69-057D2ABF7147}"/>
              </a:ext>
            </a:extLst>
          </p:cNvPr>
          <p:cNvSpPr/>
          <p:nvPr/>
        </p:nvSpPr>
        <p:spPr>
          <a:xfrm>
            <a:off x="6020052" y="2762245"/>
            <a:ext cx="9180000" cy="6480000"/>
          </a:xfrm>
          <a:prstGeom prst="rect">
            <a:avLst/>
          </a:prstGeom>
          <a:solidFill>
            <a:schemeClr val="bg1"/>
          </a:solidFill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hlinkClick r:id="rId3" action="ppaction://hlinksldjump"/>
            <a:extLst>
              <a:ext uri="{FF2B5EF4-FFF2-40B4-BE49-F238E27FC236}">
                <a16:creationId xmlns:a16="http://schemas.microsoft.com/office/drawing/2014/main" id="{8DE349E5-8BFC-C040-ADF2-2B78675AE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138" y="10164452"/>
            <a:ext cx="1080000" cy="108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3F93D40-8B1C-5A49-991A-8DAFF4B9D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619" y="3057570"/>
            <a:ext cx="7936865" cy="5889349"/>
          </a:xfrm>
          <a:prstGeom prst="rect">
            <a:avLst/>
          </a:prstGeom>
        </p:spPr>
      </p:pic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C30C1E7D-3DFB-F54A-A770-36B33560167B}"/>
              </a:ext>
            </a:extLst>
          </p:cNvPr>
          <p:cNvSpPr txBox="1"/>
          <p:nvPr/>
        </p:nvSpPr>
        <p:spPr>
          <a:xfrm>
            <a:off x="13656992" y="3057570"/>
            <a:ext cx="3086117" cy="5653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000" dirty="0"/>
              <a:t>◎  Fall A</a:t>
            </a:r>
          </a:p>
        </p:txBody>
      </p:sp>
      <p:sp>
        <p:nvSpPr>
          <p:cNvPr id="29" name="Textfeld 28">
            <a:hlinkClick r:id="rId7" action="ppaction://hlinksldjump"/>
            <a:extLst>
              <a:ext uri="{FF2B5EF4-FFF2-40B4-BE49-F238E27FC236}">
                <a16:creationId xmlns:a16="http://schemas.microsoft.com/office/drawing/2014/main" id="{BCF92087-0F8D-E348-9524-5ADEE3DE1081}"/>
              </a:ext>
            </a:extLst>
          </p:cNvPr>
          <p:cNvSpPr txBox="1"/>
          <p:nvPr/>
        </p:nvSpPr>
        <p:spPr>
          <a:xfrm>
            <a:off x="13656995" y="3374181"/>
            <a:ext cx="3086115" cy="5716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000" dirty="0"/>
              <a:t>◎  Fall B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09B4B09-A914-EA40-B8B0-41E99E8EB9EA}"/>
              </a:ext>
            </a:extLst>
          </p:cNvPr>
          <p:cNvSpPr txBox="1"/>
          <p:nvPr/>
        </p:nvSpPr>
        <p:spPr>
          <a:xfrm>
            <a:off x="13658611" y="3694277"/>
            <a:ext cx="3082448" cy="630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000" dirty="0"/>
              <a:t>◉  Fall C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1C0BFF6-2DDE-DF46-9C09-A3972B7BFF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68CE56D-CEF7-1642-B4FB-003ADECC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 B – Fall C</a:t>
            </a:r>
          </a:p>
        </p:txBody>
      </p:sp>
      <p:pic>
        <p:nvPicPr>
          <p:cNvPr id="20" name="Grafik 1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275A03-D89B-5D42-838F-A30935F4F2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" y="1132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platzhalter 49">
            <a:extLst>
              <a:ext uri="{FF2B5EF4-FFF2-40B4-BE49-F238E27FC236}">
                <a16:creationId xmlns:a16="http://schemas.microsoft.com/office/drawing/2014/main" id="{BAF3717F-FDE2-9544-97A4-58367D6F46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 flipH="1">
            <a:off x="1555749" y="2711624"/>
            <a:ext cx="18562638" cy="6516724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/>
          <a:p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2EEC707-AAAA-C243-A6AC-83B32A66A865}"/>
              </a:ext>
            </a:extLst>
          </p:cNvPr>
          <p:cNvSpPr txBox="1"/>
          <p:nvPr/>
        </p:nvSpPr>
        <p:spPr>
          <a:xfrm>
            <a:off x="-236097" y="137534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45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B3FCFA7-4E36-8C4C-BE60-2E4D6D7E88D1}"/>
              </a:ext>
            </a:extLst>
          </p:cNvPr>
          <p:cNvSpPr txBox="1"/>
          <p:nvPr/>
        </p:nvSpPr>
        <p:spPr>
          <a:xfrm>
            <a:off x="-533122" y="1374585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45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1AA98AE-65ED-4948-A0E6-18003A3D2200}"/>
              </a:ext>
            </a:extLst>
          </p:cNvPr>
          <p:cNvSpPr txBox="1"/>
          <p:nvPr/>
        </p:nvSpPr>
        <p:spPr>
          <a:xfrm>
            <a:off x="11299585" y="1137683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99D6BBB-7963-6743-9E8A-0E8A55145A62}"/>
              </a:ext>
            </a:extLst>
          </p:cNvPr>
          <p:cNvSpPr txBox="1"/>
          <p:nvPr/>
        </p:nvSpPr>
        <p:spPr>
          <a:xfrm>
            <a:off x="11820412" y="116549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2000" dirty="0"/>
          </a:p>
        </p:txBody>
      </p:sp>
      <p:pic>
        <p:nvPicPr>
          <p:cNvPr id="13" name="Grafik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1686304-0254-0C46-9BD8-AC1ACBF33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" y="11324"/>
            <a:ext cx="1080000" cy="1080000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45EB9ED-12E7-4445-81D4-556E3C5AE7A4}"/>
              </a:ext>
            </a:extLst>
          </p:cNvPr>
          <p:cNvGrpSpPr/>
          <p:nvPr/>
        </p:nvGrpSpPr>
        <p:grpSpPr>
          <a:xfrm>
            <a:off x="14581485" y="5367135"/>
            <a:ext cx="5230275" cy="3732531"/>
            <a:chOff x="3740102" y="7466665"/>
            <a:chExt cx="2371258" cy="1692224"/>
          </a:xfrm>
        </p:grpSpPr>
        <p:pic>
          <p:nvPicPr>
            <p:cNvPr id="14" name="Grafik 13">
              <a:hlinkClick r:id="rId4" action="ppaction://hlinksldjump"/>
              <a:extLst>
                <a:ext uri="{FF2B5EF4-FFF2-40B4-BE49-F238E27FC236}">
                  <a16:creationId xmlns:a16="http://schemas.microsoft.com/office/drawing/2014/main" id="{45A50059-1753-E14C-BFA7-75BFBB37D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0102" y="7466665"/>
              <a:ext cx="2240275" cy="1520921"/>
            </a:xfrm>
            <a:prstGeom prst="rect">
              <a:avLst/>
            </a:prstGeom>
          </p:spPr>
        </p:pic>
        <p:pic>
          <p:nvPicPr>
            <p:cNvPr id="16" name="Grafik 15">
              <a:hlinkClick r:id="rId4" action="ppaction://hlinksldjump"/>
              <a:extLst>
                <a:ext uri="{FF2B5EF4-FFF2-40B4-BE49-F238E27FC236}">
                  <a16:creationId xmlns:a16="http://schemas.microsoft.com/office/drawing/2014/main" id="{B43AA9BF-8DF9-424B-B79A-E70219235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08870">
              <a:off x="5687004" y="8734533"/>
              <a:ext cx="424356" cy="424356"/>
            </a:xfrm>
            <a:prstGeom prst="rect">
              <a:avLst/>
            </a:prstGeom>
          </p:spPr>
        </p:pic>
      </p:grp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1CDA575-300D-8648-ABCE-8213B8987C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8" name="Titel 2">
            <a:extLst>
              <a:ext uri="{FF2B5EF4-FFF2-40B4-BE49-F238E27FC236}">
                <a16:creationId xmlns:a16="http://schemas.microsoft.com/office/drawing/2014/main" id="{B50A1010-93E4-2F4F-8141-7C7B8BC52C4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Element A</a:t>
            </a:r>
          </a:p>
        </p:txBody>
      </p:sp>
      <p:pic>
        <p:nvPicPr>
          <p:cNvPr id="29" name="Grafik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4F42AD-8A6C-4044-8522-0647B08E161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273" y="10164572"/>
            <a:ext cx="1080000" cy="1080000"/>
          </a:xfrm>
          <a:prstGeom prst="rect">
            <a:avLst/>
          </a:prstGeom>
        </p:spPr>
      </p:pic>
      <p:pic>
        <p:nvPicPr>
          <p:cNvPr id="31" name="Grafik 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9575BA8-EB7E-744B-AAA8-523563E609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622045" y="101644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8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platzhalter 49">
            <a:extLst>
              <a:ext uri="{FF2B5EF4-FFF2-40B4-BE49-F238E27FC236}">
                <a16:creationId xmlns:a16="http://schemas.microsoft.com/office/drawing/2014/main" id="{BAF3717F-FDE2-9544-97A4-58367D6F46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 flipH="1">
            <a:off x="1555749" y="2711624"/>
            <a:ext cx="18562638" cy="6516724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/>
          <a:p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2EEC707-AAAA-C243-A6AC-83B32A66A865}"/>
              </a:ext>
            </a:extLst>
          </p:cNvPr>
          <p:cNvSpPr txBox="1"/>
          <p:nvPr/>
        </p:nvSpPr>
        <p:spPr>
          <a:xfrm>
            <a:off x="-236097" y="137534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45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B3FCFA7-4E36-8C4C-BE60-2E4D6D7E88D1}"/>
              </a:ext>
            </a:extLst>
          </p:cNvPr>
          <p:cNvSpPr txBox="1"/>
          <p:nvPr/>
        </p:nvSpPr>
        <p:spPr>
          <a:xfrm>
            <a:off x="-533122" y="1374585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45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1AA98AE-65ED-4948-A0E6-18003A3D2200}"/>
              </a:ext>
            </a:extLst>
          </p:cNvPr>
          <p:cNvSpPr txBox="1"/>
          <p:nvPr/>
        </p:nvSpPr>
        <p:spPr>
          <a:xfrm>
            <a:off x="11299585" y="1137683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99D6BBB-7963-6743-9E8A-0E8A55145A62}"/>
              </a:ext>
            </a:extLst>
          </p:cNvPr>
          <p:cNvSpPr txBox="1"/>
          <p:nvPr/>
        </p:nvSpPr>
        <p:spPr>
          <a:xfrm>
            <a:off x="11820412" y="116549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35F2E67-8F3E-454C-BE11-01F0724AC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2751" y="6220802"/>
            <a:ext cx="3417257" cy="2517979"/>
          </a:xfrm>
          <a:prstGeom prst="rect">
            <a:avLst/>
          </a:prstGeom>
        </p:spPr>
      </p:pic>
      <p:sp>
        <p:nvSpPr>
          <p:cNvPr id="6" name="Rechteck 5">
            <a:hlinkClick r:id="rId4" action="ppaction://hlinksldjump"/>
            <a:extLst>
              <a:ext uri="{FF2B5EF4-FFF2-40B4-BE49-F238E27FC236}">
                <a16:creationId xmlns:a16="http://schemas.microsoft.com/office/drawing/2014/main" id="{5C7569F2-9ED4-6B42-B6B3-90CEE198A841}"/>
              </a:ext>
            </a:extLst>
          </p:cNvPr>
          <p:cNvSpPr/>
          <p:nvPr/>
        </p:nvSpPr>
        <p:spPr>
          <a:xfrm>
            <a:off x="15841626" y="6019268"/>
            <a:ext cx="3879508" cy="2921048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hlinkClick r:id="rId4" action="ppaction://hlinksldjump"/>
            <a:extLst>
              <a:ext uri="{FF2B5EF4-FFF2-40B4-BE49-F238E27FC236}">
                <a16:creationId xmlns:a16="http://schemas.microsoft.com/office/drawing/2014/main" id="{CFDF05D9-4614-AD43-8031-5F2F76E25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8783">
            <a:off x="15283667" y="5483347"/>
            <a:ext cx="936000" cy="936000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D9C5E58-2A4A-3948-8346-EBFA4F612E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Titel 2">
            <a:extLst>
              <a:ext uri="{FF2B5EF4-FFF2-40B4-BE49-F238E27FC236}">
                <a16:creationId xmlns:a16="http://schemas.microsoft.com/office/drawing/2014/main" id="{7E6B3965-B95B-194B-880F-269404F8CAE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Element B</a:t>
            </a:r>
          </a:p>
        </p:txBody>
      </p:sp>
      <p:pic>
        <p:nvPicPr>
          <p:cNvPr id="33" name="Grafik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1458B3-E80C-9F44-8316-BC2AAFD7C7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" y="11324"/>
            <a:ext cx="1080000" cy="1080000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5A022CE-A7F5-FC4C-BED1-DA5DA70EFA8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273" y="10164572"/>
            <a:ext cx="1080000" cy="1080000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F4D49D5-D9C4-8444-B16A-252D325D5F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622045" y="101644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1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platzhalter 49">
            <a:extLst>
              <a:ext uri="{FF2B5EF4-FFF2-40B4-BE49-F238E27FC236}">
                <a16:creationId xmlns:a16="http://schemas.microsoft.com/office/drawing/2014/main" id="{BAF3717F-FDE2-9544-97A4-58367D6F46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 flipH="1">
            <a:off x="1555749" y="2711624"/>
            <a:ext cx="18563385" cy="6516724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Video integriert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2EEC707-AAAA-C243-A6AC-83B32A66A865}"/>
              </a:ext>
            </a:extLst>
          </p:cNvPr>
          <p:cNvSpPr txBox="1"/>
          <p:nvPr/>
        </p:nvSpPr>
        <p:spPr>
          <a:xfrm>
            <a:off x="-236097" y="137534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45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B3FCFA7-4E36-8C4C-BE60-2E4D6D7E88D1}"/>
              </a:ext>
            </a:extLst>
          </p:cNvPr>
          <p:cNvSpPr txBox="1"/>
          <p:nvPr/>
        </p:nvSpPr>
        <p:spPr>
          <a:xfrm>
            <a:off x="-533122" y="1374585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45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1AA98AE-65ED-4948-A0E6-18003A3D2200}"/>
              </a:ext>
            </a:extLst>
          </p:cNvPr>
          <p:cNvSpPr txBox="1"/>
          <p:nvPr/>
        </p:nvSpPr>
        <p:spPr>
          <a:xfrm>
            <a:off x="11299585" y="1137683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99D6BBB-7963-6743-9E8A-0E8A55145A62}"/>
              </a:ext>
            </a:extLst>
          </p:cNvPr>
          <p:cNvSpPr txBox="1"/>
          <p:nvPr/>
        </p:nvSpPr>
        <p:spPr>
          <a:xfrm>
            <a:off x="11820412" y="116549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2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836BD9E-1F46-2C40-937E-DBCFFEA3A92D}"/>
              </a:ext>
            </a:extLst>
          </p:cNvPr>
          <p:cNvSpPr txBox="1"/>
          <p:nvPr/>
        </p:nvSpPr>
        <p:spPr>
          <a:xfrm>
            <a:off x="8086158" y="8920350"/>
            <a:ext cx="5904656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6350"/>
            <a:endParaRPr lang="de-DE" sz="900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659EEBB-F898-0A42-973D-C546DE647A9E}"/>
              </a:ext>
            </a:extLst>
          </p:cNvPr>
          <p:cNvGrpSpPr/>
          <p:nvPr/>
        </p:nvGrpSpPr>
        <p:grpSpPr>
          <a:xfrm>
            <a:off x="3510009" y="7824244"/>
            <a:ext cx="14654120" cy="1188151"/>
            <a:chOff x="-5212557" y="7588600"/>
            <a:chExt cx="14654120" cy="1188151"/>
          </a:xfrm>
        </p:grpSpPr>
        <p:sp>
          <p:nvSpPr>
            <p:cNvPr id="8" name="Abgerundetes Rechteck 7">
              <a:hlinkClick r:id="rId3"/>
              <a:extLst>
                <a:ext uri="{FF2B5EF4-FFF2-40B4-BE49-F238E27FC236}">
                  <a16:creationId xmlns:a16="http://schemas.microsoft.com/office/drawing/2014/main" id="{252A68EE-5006-0D4F-9F2C-4EB72A4FBC80}"/>
                </a:ext>
              </a:extLst>
            </p:cNvPr>
            <p:cNvSpPr/>
            <p:nvPr/>
          </p:nvSpPr>
          <p:spPr>
            <a:xfrm>
              <a:off x="-5212557" y="8056600"/>
              <a:ext cx="14366192" cy="720151"/>
            </a:xfrm>
            <a:prstGeom prst="roundRect">
              <a:avLst/>
            </a:prstGeom>
            <a:solidFill>
              <a:srgbClr val="89BA17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350"/>
              <a:r>
                <a:rPr lang="de-DE" sz="2400" dirty="0">
                  <a:solidFill>
                    <a:schemeClr val="tx1"/>
                  </a:solidFill>
                </a:rPr>
                <a:t>Weitere Informationen unter:	https://gdm2026.uni-wuppertal.de/de/</a:t>
              </a:r>
              <a:r>
                <a:rPr lang="de-DE" sz="2400" dirty="0" err="1">
                  <a:solidFill>
                    <a:schemeClr val="tx1"/>
                  </a:solidFill>
                </a:rPr>
                <a:t>hypride-posterpraesentation</a:t>
              </a:r>
              <a:r>
                <a:rPr lang="de-DE" sz="2400" dirty="0">
                  <a:solidFill>
                    <a:schemeClr val="tx1"/>
                  </a:solidFill>
                </a:rPr>
                <a:t>/</a:t>
              </a:r>
            </a:p>
          </p:txBody>
        </p:sp>
        <p:pic>
          <p:nvPicPr>
            <p:cNvPr id="7" name="Grafik 6">
              <a:hlinkClick r:id="rId3"/>
              <a:extLst>
                <a:ext uri="{FF2B5EF4-FFF2-40B4-BE49-F238E27FC236}">
                  <a16:creationId xmlns:a16="http://schemas.microsoft.com/office/drawing/2014/main" id="{8C1D6BF4-30F9-3E4D-8C58-F1889F3F0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563" y="7588600"/>
              <a:ext cx="936000" cy="936000"/>
            </a:xfrm>
            <a:prstGeom prst="rect">
              <a:avLst/>
            </a:prstGeom>
          </p:spPr>
        </p:pic>
      </p:grp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48DCA12-7F5F-3844-8D3B-139BFD1AC4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" name="Titel 2">
            <a:extLst>
              <a:ext uri="{FF2B5EF4-FFF2-40B4-BE49-F238E27FC236}">
                <a16:creationId xmlns:a16="http://schemas.microsoft.com/office/drawing/2014/main" id="{DC638E8A-2A6E-034D-993B-E6CB516BE4B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Element C</a:t>
            </a:r>
          </a:p>
        </p:txBody>
      </p:sp>
      <p:pic>
        <p:nvPicPr>
          <p:cNvPr id="34" name="Grafik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EB43CBF-EA03-5C45-812B-28AA134BC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" y="11324"/>
            <a:ext cx="1080000" cy="1080000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0615FD-C1A0-CD42-9681-2FBFEFE9055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273" y="10164572"/>
            <a:ext cx="1080000" cy="1080000"/>
          </a:xfrm>
          <a:prstGeom prst="rect">
            <a:avLst/>
          </a:prstGeom>
        </p:spPr>
      </p:pic>
      <p:pic>
        <p:nvPicPr>
          <p:cNvPr id="37" name="Grafik 3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B187FAA-A90D-BB48-A220-38A55B9B08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622045" y="101644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4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platzhalter 49">
            <a:extLst>
              <a:ext uri="{FF2B5EF4-FFF2-40B4-BE49-F238E27FC236}">
                <a16:creationId xmlns:a16="http://schemas.microsoft.com/office/drawing/2014/main" id="{BAF3717F-FDE2-9544-97A4-58367D6F46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 flipH="1">
            <a:off x="1555749" y="2711624"/>
            <a:ext cx="18562638" cy="6516724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/>
          <a:p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2EEC707-AAAA-C243-A6AC-83B32A66A865}"/>
              </a:ext>
            </a:extLst>
          </p:cNvPr>
          <p:cNvSpPr txBox="1"/>
          <p:nvPr/>
        </p:nvSpPr>
        <p:spPr>
          <a:xfrm>
            <a:off x="-236097" y="137534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45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B3FCFA7-4E36-8C4C-BE60-2E4D6D7E88D1}"/>
              </a:ext>
            </a:extLst>
          </p:cNvPr>
          <p:cNvSpPr txBox="1"/>
          <p:nvPr/>
        </p:nvSpPr>
        <p:spPr>
          <a:xfrm>
            <a:off x="-533122" y="1374585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45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1AA98AE-65ED-4948-A0E6-18003A3D2200}"/>
              </a:ext>
            </a:extLst>
          </p:cNvPr>
          <p:cNvSpPr txBox="1"/>
          <p:nvPr/>
        </p:nvSpPr>
        <p:spPr>
          <a:xfrm>
            <a:off x="11299585" y="1137683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99D6BBB-7963-6743-9E8A-0E8A55145A62}"/>
              </a:ext>
            </a:extLst>
          </p:cNvPr>
          <p:cNvSpPr txBox="1"/>
          <p:nvPr/>
        </p:nvSpPr>
        <p:spPr>
          <a:xfrm>
            <a:off x="11820412" y="116549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20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8C55C6F-52C4-4743-AF4C-5C5DB4DA3B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273" y="10164572"/>
            <a:ext cx="1080000" cy="1080000"/>
          </a:xfrm>
          <a:prstGeom prst="rect">
            <a:avLst/>
          </a:prstGeom>
        </p:spPr>
      </p:pic>
      <p:pic>
        <p:nvPicPr>
          <p:cNvPr id="35" name="Grafik 3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E78AFF5-C9FA-A544-9498-EA61AA38D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622045" y="10164452"/>
            <a:ext cx="1080000" cy="1080000"/>
          </a:xfrm>
          <a:prstGeom prst="rect">
            <a:avLst/>
          </a:prstGeom>
        </p:spPr>
      </p:pic>
      <p:pic>
        <p:nvPicPr>
          <p:cNvPr id="6" name="Grafik 5">
            <a:hlinkClick r:id="rId4"/>
            <a:extLst>
              <a:ext uri="{FF2B5EF4-FFF2-40B4-BE49-F238E27FC236}">
                <a16:creationId xmlns:a16="http://schemas.microsoft.com/office/drawing/2014/main" id="{52D9F45F-7E93-7D43-B9E4-2E24D0F41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41" y="4193494"/>
            <a:ext cx="8411346" cy="3552984"/>
          </a:xfrm>
          <a:prstGeom prst="rect">
            <a:avLst/>
          </a:prstGeom>
        </p:spPr>
      </p:pic>
      <p:pic>
        <p:nvPicPr>
          <p:cNvPr id="8" name="Grafik 7">
            <a:hlinkClick r:id="rId4"/>
            <a:extLst>
              <a:ext uri="{FF2B5EF4-FFF2-40B4-BE49-F238E27FC236}">
                <a16:creationId xmlns:a16="http://schemas.microsoft.com/office/drawing/2014/main" id="{A7ACF52B-0730-004D-BA39-89E0BD299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488" y="7134530"/>
            <a:ext cx="1080000" cy="1080000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938DA5C-4954-3B4D-9A57-BDF623824D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Titel 2">
            <a:extLst>
              <a:ext uri="{FF2B5EF4-FFF2-40B4-BE49-F238E27FC236}">
                <a16:creationId xmlns:a16="http://schemas.microsoft.com/office/drawing/2014/main" id="{929443E4-9EEF-8B45-AA2E-3E974C52E10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Element D</a:t>
            </a:r>
          </a:p>
        </p:txBody>
      </p:sp>
      <p:pic>
        <p:nvPicPr>
          <p:cNvPr id="32" name="Grafik 3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4CA668-D577-424E-966D-D6A6E4FE26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" y="1132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32EEC707-AAAA-C243-A6AC-83B32A66A865}"/>
              </a:ext>
            </a:extLst>
          </p:cNvPr>
          <p:cNvSpPr txBox="1"/>
          <p:nvPr/>
        </p:nvSpPr>
        <p:spPr>
          <a:xfrm>
            <a:off x="-236097" y="137534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45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B3FCFA7-4E36-8C4C-BE60-2E4D6D7E88D1}"/>
              </a:ext>
            </a:extLst>
          </p:cNvPr>
          <p:cNvSpPr txBox="1"/>
          <p:nvPr/>
        </p:nvSpPr>
        <p:spPr>
          <a:xfrm>
            <a:off x="-533122" y="1374585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45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1AA98AE-65ED-4948-A0E6-18003A3D2200}"/>
              </a:ext>
            </a:extLst>
          </p:cNvPr>
          <p:cNvSpPr txBox="1"/>
          <p:nvPr/>
        </p:nvSpPr>
        <p:spPr>
          <a:xfrm>
            <a:off x="11299585" y="1137683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99D6BBB-7963-6743-9E8A-0E8A55145A62}"/>
              </a:ext>
            </a:extLst>
          </p:cNvPr>
          <p:cNvSpPr txBox="1"/>
          <p:nvPr/>
        </p:nvSpPr>
        <p:spPr>
          <a:xfrm>
            <a:off x="11820412" y="116549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20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B191287-9EA3-4545-B50C-49B3D1DD7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59" y="3107668"/>
            <a:ext cx="8326421" cy="56528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DEB6253-847A-DB47-9EAF-73C14C57A455}"/>
              </a:ext>
            </a:extLst>
          </p:cNvPr>
          <p:cNvSpPr txBox="1"/>
          <p:nvPr/>
        </p:nvSpPr>
        <p:spPr>
          <a:xfrm>
            <a:off x="-762000" y="367792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20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4E490D3-4F44-C84F-B436-C38B2D1C1750}"/>
              </a:ext>
            </a:extLst>
          </p:cNvPr>
          <p:cNvSpPr txBox="1"/>
          <p:nvPr/>
        </p:nvSpPr>
        <p:spPr>
          <a:xfrm>
            <a:off x="-325120" y="35153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2000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50B0737-CD6E-1340-8F0A-B5AD65A982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19C369C1-2A27-D447-B6B4-C5A0C8A4D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 A</a:t>
            </a:r>
          </a:p>
        </p:txBody>
      </p:sp>
      <p:pic>
        <p:nvPicPr>
          <p:cNvPr id="31" name="Grafik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E327A80-CA12-8643-982C-A8E8E0F4C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" y="11324"/>
            <a:ext cx="1080000" cy="1080000"/>
          </a:xfrm>
          <a:prstGeom prst="rect">
            <a:avLst/>
          </a:prstGeom>
        </p:spPr>
      </p:pic>
      <p:pic>
        <p:nvPicPr>
          <p:cNvPr id="32" name="Grafik 31">
            <a:hlinkClick r:id="rId5" action="ppaction://hlinksldjump"/>
            <a:extLst>
              <a:ext uri="{FF2B5EF4-FFF2-40B4-BE49-F238E27FC236}">
                <a16:creationId xmlns:a16="http://schemas.microsoft.com/office/drawing/2014/main" id="{8891F8EB-6EBF-B348-B3D1-D7CF4A636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138" y="101644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6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EF050587-07B6-8D47-8C69-057D2ABF7147}"/>
              </a:ext>
            </a:extLst>
          </p:cNvPr>
          <p:cNvSpPr/>
          <p:nvPr/>
        </p:nvSpPr>
        <p:spPr>
          <a:xfrm>
            <a:off x="6020052" y="2763399"/>
            <a:ext cx="9180000" cy="6480000"/>
          </a:xfrm>
          <a:prstGeom prst="rect">
            <a:avLst/>
          </a:prstGeom>
          <a:solidFill>
            <a:schemeClr val="bg1"/>
          </a:solidFill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85317A6D-B5B3-8D41-925E-C95DA9B30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019" y="3103164"/>
            <a:ext cx="7872065" cy="5800470"/>
          </a:xfrm>
          <a:prstGeom prst="rect">
            <a:avLst/>
          </a:prstGeom>
        </p:spPr>
      </p:pic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C30C1E7D-3DFB-F54A-A770-36B33560167B}"/>
              </a:ext>
            </a:extLst>
          </p:cNvPr>
          <p:cNvSpPr txBox="1"/>
          <p:nvPr/>
        </p:nvSpPr>
        <p:spPr>
          <a:xfrm>
            <a:off x="13740393" y="3107998"/>
            <a:ext cx="2919948" cy="5628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000" dirty="0"/>
              <a:t>◎  Fall A</a:t>
            </a:r>
          </a:p>
        </p:txBody>
      </p:sp>
      <p:sp>
        <p:nvSpPr>
          <p:cNvPr id="29" name="Textfeld 28">
            <a:hlinkClick r:id="rId5" action="ppaction://hlinksldjump"/>
            <a:extLst>
              <a:ext uri="{FF2B5EF4-FFF2-40B4-BE49-F238E27FC236}">
                <a16:creationId xmlns:a16="http://schemas.microsoft.com/office/drawing/2014/main" id="{BCF92087-0F8D-E348-9524-5ADEE3DE1081}"/>
              </a:ext>
            </a:extLst>
          </p:cNvPr>
          <p:cNvSpPr txBox="1"/>
          <p:nvPr/>
        </p:nvSpPr>
        <p:spPr>
          <a:xfrm>
            <a:off x="13740398" y="3424610"/>
            <a:ext cx="2919944" cy="568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000" dirty="0"/>
              <a:t>◎  Fall B</a:t>
            </a:r>
          </a:p>
        </p:txBody>
      </p:sp>
      <p:sp>
        <p:nvSpPr>
          <p:cNvPr id="30" name="Textfeld 29">
            <a:hlinkClick r:id="rId6" action="ppaction://hlinksldjump"/>
            <a:extLst>
              <a:ext uri="{FF2B5EF4-FFF2-40B4-BE49-F238E27FC236}">
                <a16:creationId xmlns:a16="http://schemas.microsoft.com/office/drawing/2014/main" id="{509B4B09-A914-EA40-B8B0-41E99E8EB9EA}"/>
              </a:ext>
            </a:extLst>
          </p:cNvPr>
          <p:cNvSpPr txBox="1"/>
          <p:nvPr/>
        </p:nvSpPr>
        <p:spPr>
          <a:xfrm>
            <a:off x="13741812" y="3744705"/>
            <a:ext cx="2916478" cy="6274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000" dirty="0"/>
              <a:t>◎  Fall C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77A3F52-B471-D247-9291-96C98ED1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 B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763F368-A43C-AB47-B2EA-68E904F1EC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2" name="Grafik 2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47B83EA-6ECD-E140-99D6-6B3496AC1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" y="11324"/>
            <a:ext cx="1080000" cy="1080000"/>
          </a:xfrm>
          <a:prstGeom prst="rect">
            <a:avLst/>
          </a:prstGeom>
        </p:spPr>
      </p:pic>
      <p:pic>
        <p:nvPicPr>
          <p:cNvPr id="23" name="Grafik 22">
            <a:hlinkClick r:id="rId8" action="ppaction://hlinksldjump"/>
            <a:extLst>
              <a:ext uri="{FF2B5EF4-FFF2-40B4-BE49-F238E27FC236}">
                <a16:creationId xmlns:a16="http://schemas.microsoft.com/office/drawing/2014/main" id="{BC3A4AD8-C0CA-8B42-A5CD-B7336D8FB2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138" y="101644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4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EF050587-07B6-8D47-8C69-057D2ABF7147}"/>
              </a:ext>
            </a:extLst>
          </p:cNvPr>
          <p:cNvSpPr/>
          <p:nvPr/>
        </p:nvSpPr>
        <p:spPr>
          <a:xfrm>
            <a:off x="6020052" y="2747963"/>
            <a:ext cx="9180000" cy="6481144"/>
          </a:xfrm>
          <a:prstGeom prst="rect">
            <a:avLst/>
          </a:prstGeom>
          <a:solidFill>
            <a:schemeClr val="bg1"/>
          </a:solidFill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1D2BFCFD-B670-A94C-ADB0-B90C1BFBD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851" y="3087416"/>
            <a:ext cx="7900401" cy="5802237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C30C1E7D-3DFB-F54A-A770-36B33560167B}"/>
              </a:ext>
            </a:extLst>
          </p:cNvPr>
          <p:cNvSpPr txBox="1"/>
          <p:nvPr/>
        </p:nvSpPr>
        <p:spPr>
          <a:xfrm>
            <a:off x="13704766" y="3092250"/>
            <a:ext cx="3072962" cy="5616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000" dirty="0"/>
              <a:t>◉  Fall A</a:t>
            </a:r>
          </a:p>
        </p:txBody>
      </p:sp>
      <p:sp>
        <p:nvSpPr>
          <p:cNvPr id="29" name="Textfeld 28">
            <a:hlinkClick r:id="rId4" action="ppaction://hlinksldjump"/>
            <a:extLst>
              <a:ext uri="{FF2B5EF4-FFF2-40B4-BE49-F238E27FC236}">
                <a16:creationId xmlns:a16="http://schemas.microsoft.com/office/drawing/2014/main" id="{BCF92087-0F8D-E348-9524-5ADEE3DE1081}"/>
              </a:ext>
            </a:extLst>
          </p:cNvPr>
          <p:cNvSpPr txBox="1"/>
          <p:nvPr/>
        </p:nvSpPr>
        <p:spPr>
          <a:xfrm>
            <a:off x="13704769" y="3408902"/>
            <a:ext cx="3072960" cy="567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000" dirty="0"/>
              <a:t>◎  Fall B</a:t>
            </a:r>
          </a:p>
        </p:txBody>
      </p:sp>
      <p:sp>
        <p:nvSpPr>
          <p:cNvPr id="30" name="Textfeld 29">
            <a:hlinkClick r:id="rId5" action="ppaction://hlinksldjump"/>
            <a:extLst>
              <a:ext uri="{FF2B5EF4-FFF2-40B4-BE49-F238E27FC236}">
                <a16:creationId xmlns:a16="http://schemas.microsoft.com/office/drawing/2014/main" id="{509B4B09-A914-EA40-B8B0-41E99E8EB9EA}"/>
              </a:ext>
            </a:extLst>
          </p:cNvPr>
          <p:cNvSpPr txBox="1"/>
          <p:nvPr/>
        </p:nvSpPr>
        <p:spPr>
          <a:xfrm>
            <a:off x="13706370" y="3729390"/>
            <a:ext cx="3069308" cy="6261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000" dirty="0"/>
              <a:t>◎  Fall C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C258BE-761C-6240-B6E9-7F9EEB37E9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848BDA7-05F4-364F-9AB1-E2E2C311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006" y="1504810"/>
            <a:ext cx="18110092" cy="1056342"/>
          </a:xfrm>
        </p:spPr>
        <p:txBody>
          <a:bodyPr/>
          <a:lstStyle/>
          <a:p>
            <a:r>
              <a:rPr lang="de-DE" dirty="0"/>
              <a:t>Diagramm B – Fall A</a:t>
            </a:r>
          </a:p>
        </p:txBody>
      </p:sp>
      <p:pic>
        <p:nvPicPr>
          <p:cNvPr id="27" name="Grafik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8BDC065-431A-7849-B9C4-9A27ED18C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" y="11324"/>
            <a:ext cx="1080000" cy="1080000"/>
          </a:xfrm>
          <a:prstGeom prst="rect">
            <a:avLst/>
          </a:prstGeom>
        </p:spPr>
      </p:pic>
      <p:pic>
        <p:nvPicPr>
          <p:cNvPr id="31" name="Grafik 30">
            <a:hlinkClick r:id="rId7" action="ppaction://hlinksldjump"/>
            <a:extLst>
              <a:ext uri="{FF2B5EF4-FFF2-40B4-BE49-F238E27FC236}">
                <a16:creationId xmlns:a16="http://schemas.microsoft.com/office/drawing/2014/main" id="{FC0DE716-A7D1-C445-BA59-1F3E298C25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138" y="101644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7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EF050587-07B6-8D47-8C69-057D2ABF7147}"/>
              </a:ext>
            </a:extLst>
          </p:cNvPr>
          <p:cNvSpPr/>
          <p:nvPr/>
        </p:nvSpPr>
        <p:spPr>
          <a:xfrm>
            <a:off x="6020052" y="2756075"/>
            <a:ext cx="9180000" cy="6480000"/>
          </a:xfrm>
          <a:prstGeom prst="rect">
            <a:avLst/>
          </a:prstGeom>
          <a:solidFill>
            <a:schemeClr val="bg1"/>
          </a:solidFill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93C6E362-E554-7940-9F21-B5C46EF5E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771" y="3071164"/>
            <a:ext cx="7888561" cy="5849821"/>
          </a:xfrm>
          <a:prstGeom prst="rect">
            <a:avLst/>
          </a:prstGeom>
        </p:spPr>
      </p:pic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C30C1E7D-3DFB-F54A-A770-36B33560167B}"/>
              </a:ext>
            </a:extLst>
          </p:cNvPr>
          <p:cNvSpPr txBox="1"/>
          <p:nvPr/>
        </p:nvSpPr>
        <p:spPr>
          <a:xfrm>
            <a:off x="13665627" y="3077113"/>
            <a:ext cx="3068847" cy="5622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000" dirty="0"/>
              <a:t>◎  Fall A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CF92087-0F8D-E348-9524-5ADEE3DE1081}"/>
              </a:ext>
            </a:extLst>
          </p:cNvPr>
          <p:cNvSpPr txBox="1"/>
          <p:nvPr/>
        </p:nvSpPr>
        <p:spPr>
          <a:xfrm>
            <a:off x="13665631" y="3393759"/>
            <a:ext cx="3068844" cy="5684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000" dirty="0"/>
              <a:t>◉  Fall B</a:t>
            </a:r>
          </a:p>
        </p:txBody>
      </p:sp>
      <p:sp>
        <p:nvSpPr>
          <p:cNvPr id="30" name="Textfeld 29">
            <a:hlinkClick r:id="rId5" action="ppaction://hlinksldjump"/>
            <a:extLst>
              <a:ext uri="{FF2B5EF4-FFF2-40B4-BE49-F238E27FC236}">
                <a16:creationId xmlns:a16="http://schemas.microsoft.com/office/drawing/2014/main" id="{509B4B09-A914-EA40-B8B0-41E99E8EB9EA}"/>
              </a:ext>
            </a:extLst>
          </p:cNvPr>
          <p:cNvSpPr txBox="1"/>
          <p:nvPr/>
        </p:nvSpPr>
        <p:spPr>
          <a:xfrm>
            <a:off x="13667224" y="3714183"/>
            <a:ext cx="3065200" cy="6267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000" dirty="0"/>
              <a:t>◎  Fall C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90732F-5716-4B48-8093-DB93A1B6D9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7910BE7-B233-2E40-97AD-18DABE4D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 B – Fall B</a:t>
            </a:r>
          </a:p>
        </p:txBody>
      </p:sp>
      <p:pic>
        <p:nvPicPr>
          <p:cNvPr id="24" name="Grafik 2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40FA153-5E66-9C4D-B3AC-669720EC36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" y="11324"/>
            <a:ext cx="1080000" cy="1080000"/>
          </a:xfrm>
          <a:prstGeom prst="rect">
            <a:avLst/>
          </a:prstGeom>
        </p:spPr>
      </p:pic>
      <p:pic>
        <p:nvPicPr>
          <p:cNvPr id="27" name="Grafik 26">
            <a:hlinkClick r:id="rId7" action="ppaction://hlinksldjump"/>
            <a:extLst>
              <a:ext uri="{FF2B5EF4-FFF2-40B4-BE49-F238E27FC236}">
                <a16:creationId xmlns:a16="http://schemas.microsoft.com/office/drawing/2014/main" id="{32E2B83E-60CA-BC4A-B77B-81375764CC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138" y="101644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22288"/>
      </p:ext>
    </p:extLst>
  </p:cSld>
  <p:clrMapOvr>
    <a:masterClrMapping/>
  </p:clrMapOvr>
</p:sld>
</file>

<file path=ppt/theme/theme1.xml><?xml version="1.0" encoding="utf-8"?>
<a:theme xmlns:a="http://schemas.openxmlformats.org/drawingml/2006/main" name="GDM 2026 – digital-interaktives Poster">
  <a:themeElements>
    <a:clrScheme name="GDM 1">
      <a:dk1>
        <a:srgbClr val="000000"/>
      </a:dk1>
      <a:lt1>
        <a:srgbClr val="FFFEFE"/>
      </a:lt1>
      <a:dk2>
        <a:srgbClr val="0076AF"/>
      </a:dk2>
      <a:lt2>
        <a:srgbClr val="FFFEFE"/>
      </a:lt2>
      <a:accent1>
        <a:srgbClr val="FF8473"/>
      </a:accent1>
      <a:accent2>
        <a:srgbClr val="CD1719"/>
      </a:accent2>
      <a:accent3>
        <a:srgbClr val="C3AED6"/>
      </a:accent3>
      <a:accent4>
        <a:srgbClr val="F28E28"/>
      </a:accent4>
      <a:accent5>
        <a:srgbClr val="0076AF"/>
      </a:accent5>
      <a:accent6>
        <a:srgbClr val="797979"/>
      </a:accent6>
      <a:hlink>
        <a:srgbClr val="99C21C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6350" cap="sq">
          <a:solidFill>
            <a:schemeClr val="tx2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2000" smtClean="0">
            <a:latin typeface="+mn-lt"/>
          </a:defRPr>
        </a:defPPr>
      </a:lstStyle>
    </a:txDef>
  </a:objectDefaults>
  <a:extraClrSchemeLst/>
  <a:custClrLst>
    <a:custClr name="Weiß">
      <a:srgbClr val="FFFFFF"/>
    </a:custClr>
    <a:custClr name="Pantone 151">
      <a:srgbClr val="FF7900"/>
    </a:custClr>
    <a:custClr name="Pantone 191">
      <a:srgbClr val="EC4371"/>
    </a:custClr>
    <a:custClr name="Pantone 279">
      <a:srgbClr val="4B92DB"/>
    </a:custClr>
    <a:custClr name="Pantone 2915">
      <a:srgbClr val="5EB6E4"/>
    </a:custClr>
    <a:custClr name="Pantone 319">
      <a:srgbClr val="3FCFD5"/>
    </a:custClr>
    <a:custClr name="Pantone 376">
      <a:srgbClr val="7AB800"/>
    </a:custClr>
    <a:custClr name="Pantone 437">
      <a:srgbClr val="80686F"/>
    </a:custClr>
    <a:custClr name="Pantone 416">
      <a:srgbClr val="83847A"/>
    </a:custClr>
    <a:custClr name="Pantone 7494">
      <a:srgbClr val="9EB28F"/>
    </a:custClr>
    <a:custClr name="Grau 25%">
      <a:srgbClr val="BFBFBF"/>
    </a:custClr>
    <a:custClr name="Pantone 1635">
      <a:srgbClr val="FF8F70"/>
    </a:custClr>
    <a:custClr name="Pantone 193">
      <a:srgbClr val="BB133E"/>
    </a:custClr>
    <a:custClr name="Pantone 285">
      <a:srgbClr val="0073CF"/>
    </a:custClr>
    <a:custClr name="Pantone 302">
      <a:srgbClr val="004165"/>
    </a:custClr>
    <a:custClr name="Pantone 321">
      <a:srgbClr val="008B95"/>
    </a:custClr>
    <a:custClr name="Pantone 377">
      <a:srgbClr val="739600"/>
    </a:custClr>
    <a:custClr name="Pantone 5145">
      <a:srgbClr val="9F7F9A"/>
    </a:custClr>
    <a:custClr name="Pantone  462">
      <a:srgbClr val="584528"/>
    </a:custClr>
    <a:custClr name="Pantone 7502">
      <a:srgbClr val="D3BF96"/>
    </a:custClr>
    <a:custClr name="Grau 50%">
      <a:srgbClr val="808080"/>
    </a:custClr>
    <a:custClr name="Pantone 180">
      <a:srgbClr val="BD3632"/>
    </a:custClr>
    <a:custClr name="Pantone 1945">
      <a:srgbClr val="A51140"/>
    </a:custClr>
    <a:custClr name="Pantone 286">
      <a:srgbClr val="0039A6"/>
    </a:custClr>
    <a:custClr name="Pantone 308">
      <a:srgbClr val="005B82"/>
    </a:custClr>
    <a:custClr name="Pantone 3272">
      <a:srgbClr val="00A599"/>
    </a:custClr>
    <a:custClr name="Pantone 403">
      <a:srgbClr val="928B81"/>
    </a:custClr>
    <a:custClr name="Pantone 5135">
      <a:srgbClr val="865F7F"/>
    </a:custClr>
    <a:custClr name="Pantone 473">
      <a:srgbClr val="EFBE9C"/>
    </a:custClr>
    <a:custClr name="Pantone 7504">
      <a:srgbClr val="91785B"/>
    </a:custClr>
    <a:custClr name="Grau 25%">
      <a:srgbClr val="404040"/>
    </a:custClr>
    <a:custClr name="Pantone 1775">
      <a:srgbClr val="FE8A9E"/>
    </a:custClr>
    <a:custClr name="Pantone 2395">
      <a:srgbClr val="C3009E"/>
    </a:custClr>
    <a:custClr name="Pantone 295">
      <a:srgbClr val="002F5F"/>
    </a:custClr>
    <a:custClr name="Pantone 314">
      <a:srgbClr val="0083A9"/>
    </a:custClr>
    <a:custClr name="Pantone 3295">
      <a:srgbClr val="007B69"/>
    </a:custClr>
    <a:custClr name="Pantone 404">
      <a:srgbClr val="776F65"/>
    </a:custClr>
    <a:custClr name="Pantone 5125">
      <a:srgbClr val="6A4061"/>
    </a:custClr>
    <a:custClr name="Pantone 4735">
      <a:srgbClr val="C0A494"/>
    </a:custClr>
    <a:custClr name="Pantone 104">
      <a:srgbClr val="AE9A00"/>
    </a:custClr>
    <a:custClr name="Schwarz">
      <a:srgbClr val="000000"/>
    </a:custClr>
    <a:custClr name="Pantone 1788">
      <a:srgbClr val="EA2839"/>
    </a:custClr>
    <a:custClr name="Pantone 272">
      <a:srgbClr val="7577C0"/>
    </a:custClr>
    <a:custClr name="Pantone 2945">
      <a:srgbClr val="00549F"/>
    </a:custClr>
    <a:custClr name="Pantone 315">
      <a:srgbClr val="006983"/>
    </a:custClr>
    <a:custClr name="Pantone 3305">
      <a:srgbClr val="024E43"/>
    </a:custClr>
    <a:custClr name="Pantone 425">
      <a:srgbClr val="565A5C"/>
    </a:custClr>
    <a:custClr name="Pantone 5415">
      <a:srgbClr val="5C7F92"/>
    </a:custClr>
    <a:custClr name="Pantone 512">
      <a:srgbClr val="77216F"/>
    </a:custClr>
    <a:custClr name="Pantone 105">
      <a:srgbClr val="867A24"/>
    </a:custClr>
  </a:custClr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Plakat_A2_Forschungsex_unigruen.potx</Template>
  <TotalTime>0</TotalTime>
  <Words>106</Words>
  <Application>Microsoft Macintosh PowerPoint</Application>
  <PresentationFormat>Benutzerdefiniert</PresentationFormat>
  <Paragraphs>49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GDM 2026 – digital-interaktives Poster</vt:lpstr>
      <vt:lpstr>Haupt-(Start-)Folie</vt:lpstr>
      <vt:lpstr>Element A</vt:lpstr>
      <vt:lpstr>Element B</vt:lpstr>
      <vt:lpstr>Element C</vt:lpstr>
      <vt:lpstr>Element D</vt:lpstr>
      <vt:lpstr>Bild A</vt:lpstr>
      <vt:lpstr>Diagramm B</vt:lpstr>
      <vt:lpstr>Diagramm B – Fall A</vt:lpstr>
      <vt:lpstr>Diagramm B – Fall B</vt:lpstr>
      <vt:lpstr>Diagramm B – Fall C</vt:lpstr>
    </vt:vector>
  </TitlesOfParts>
  <Manager/>
  <Company>Bergische Universität Wuppertal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/>
  <cp:keywords/>
  <dc:description/>
  <cp:lastModifiedBy>Lena Radünz</cp:lastModifiedBy>
  <cp:revision>188</cp:revision>
  <cp:lastPrinted>2025-09-19T18:38:09Z</cp:lastPrinted>
  <dcterms:created xsi:type="dcterms:W3CDTF">2012-02-13T09:39:14Z</dcterms:created>
  <dcterms:modified xsi:type="dcterms:W3CDTF">2025-09-30T09:26:36Z</dcterms:modified>
  <cp:category/>
</cp:coreProperties>
</file>